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3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88825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2188825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4960137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08357" y="4960137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BCAD085-E8A6-8845-BD4E-CB4CCA059FC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9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23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59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762000"/>
            <a:ext cx="262821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343" y="762000"/>
            <a:ext cx="7579926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5781" y="59382"/>
            <a:ext cx="0" cy="91416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56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EE4F1-FC22-4461-904D-0F429E4C5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1712" r="51275"/>
          <a:stretch>
            <a:fillRect/>
          </a:stretch>
        </p:blipFill>
        <p:spPr>
          <a:xfrm>
            <a:off x="68272" y="-151070"/>
            <a:ext cx="8218428" cy="7540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8B1FC-1B43-9B0F-1B7C-704CAF95C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69374" t="1010" r="4860"/>
          <a:stretch>
            <a:fillRect/>
          </a:stretch>
        </p:blipFill>
        <p:spPr>
          <a:xfrm>
            <a:off x="8183420" y="0"/>
            <a:ext cx="4005406" cy="6871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B43943-6C0C-1A64-C42E-3B3699209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6385" y="5539787"/>
            <a:ext cx="1271036" cy="123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7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88825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2188825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4960137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8357" y="4960137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9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29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860" y="2286000"/>
            <a:ext cx="4753642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7760" y="2286000"/>
            <a:ext cx="4753642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61" y="2179636"/>
            <a:ext cx="475364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99" b="0" cap="none" baseline="0">
                <a:solidFill>
                  <a:schemeClr val="accent1"/>
                </a:solidFill>
                <a:latin typeface="+mn-lt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861" y="2967788"/>
            <a:ext cx="4753642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8" y="2179636"/>
            <a:ext cx="475364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99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marL="0" lvl="0" indent="0" algn="l" defTabSz="914126" rtl="0" eaLnBrk="1" latinLnBrk="0" hangingPunct="1">
              <a:lnSpc>
                <a:spcPct val="90000"/>
              </a:lnSpc>
              <a:spcBef>
                <a:spcPts val="1799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8" y="2967788"/>
            <a:ext cx="4753642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1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0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1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3861" y="471509"/>
            <a:ext cx="4387977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2" y="822960"/>
            <a:ext cx="5676945" cy="518464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861" y="2257506"/>
            <a:ext cx="4387977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25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4960138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5778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8357" y="4960138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9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01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62" y="2286000"/>
            <a:ext cx="971754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3863" y="6470704"/>
            <a:ext cx="215358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BCAD085-E8A6-8845-BD4E-CB4CCA059FC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1671" y="6470704"/>
            <a:ext cx="589992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4511" y="6470704"/>
            <a:ext cx="9734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1802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ED8F7B3-7CCE-6108-B8EF-24AB177432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1712" r="51275"/>
          <a:stretch>
            <a:fillRect/>
          </a:stretch>
        </p:blipFill>
        <p:spPr>
          <a:xfrm>
            <a:off x="68272" y="-151070"/>
            <a:ext cx="8218428" cy="7540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3960C6-9871-E346-D2BD-AD0E0CFF7E5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12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69374" t="1010" r="4860"/>
          <a:stretch>
            <a:fillRect/>
          </a:stretch>
        </p:blipFill>
        <p:spPr>
          <a:xfrm>
            <a:off x="8183420" y="0"/>
            <a:ext cx="4005406" cy="687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6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6" rtl="0" eaLnBrk="1" latinLnBrk="0" hangingPunct="1">
        <a:lnSpc>
          <a:spcPct val="80000"/>
        </a:lnSpc>
        <a:spcBef>
          <a:spcPct val="0"/>
        </a:spcBef>
        <a:buNone/>
        <a:defRPr sz="4999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26509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447922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182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00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12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38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578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04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ICEE</a:t>
            </a:r>
            <a:r>
              <a:rPr lang="en-MY" dirty="0"/>
              <a:t>T</a:t>
            </a:r>
            <a:r>
              <a:rPr dirty="0"/>
              <a:t> 2025 – Paper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Paper Title</a:t>
            </a:r>
          </a:p>
          <a:p>
            <a:r>
              <a:rPr dirty="0"/>
              <a:t>Author Name(s)</a:t>
            </a:r>
          </a:p>
          <a:p>
            <a:r>
              <a:rPr dirty="0"/>
              <a:t>Affiliation(s)</a:t>
            </a:r>
          </a:p>
          <a:p>
            <a:r>
              <a:rPr dirty="0"/>
              <a:t>Paper ID</a:t>
            </a:r>
          </a:p>
          <a:p>
            <a:r>
              <a:rPr dirty="0"/>
              <a:t>Email (optional)</a:t>
            </a:r>
          </a:p>
          <a:p>
            <a:endParaRPr dirty="0"/>
          </a:p>
          <a:p>
            <a:r>
              <a:rPr dirty="0"/>
              <a:t>[Include ICEE</a:t>
            </a:r>
            <a:r>
              <a:rPr lang="en-MY" dirty="0"/>
              <a:t>T</a:t>
            </a:r>
            <a:r>
              <a:rPr dirty="0"/>
              <a:t> Logo]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Introduction /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Brief background</a:t>
            </a:r>
          </a:p>
          <a:p>
            <a:r>
              <a:t>Problem statement or research gap</a:t>
            </a:r>
          </a:p>
          <a:p>
            <a:r>
              <a:t>Purpose of the study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Objectives /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List main objectives</a:t>
            </a:r>
          </a:p>
          <a:p>
            <a:r>
              <a:t>Highlight novelty or key contributions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Describe proposed method</a:t>
            </a:r>
          </a:p>
          <a:p>
            <a:r>
              <a:t>Include diagrams or workflow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Results &amp;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Present key findings</a:t>
            </a:r>
          </a:p>
          <a:p>
            <a:r>
              <a:t>Use graphs, charts, and tables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Interpret results</a:t>
            </a:r>
          </a:p>
          <a:p>
            <a:r>
              <a:t>Compare with previous work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Summarize findings</a:t>
            </a:r>
          </a:p>
          <a:p>
            <a:r>
              <a:t>State key takeaways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Discuss limitations</a:t>
            </a:r>
          </a:p>
          <a:p>
            <a:r>
              <a:t>Suggest future directions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Acknowledgments / 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End with 'Thank You' and 'Questions?'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9975</TotalTime>
  <Words>108</Words>
  <Application>Microsoft Office PowerPoint</Application>
  <PresentationFormat>Custom</PresentationFormat>
  <Paragraphs>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Tw Cen MT</vt:lpstr>
      <vt:lpstr>Tw Cen MT Condensed</vt:lpstr>
      <vt:lpstr>Wingdings 3</vt:lpstr>
      <vt:lpstr>Integral</vt:lpstr>
      <vt:lpstr>ICEET 2025 – Paper Presentation</vt:lpstr>
      <vt:lpstr>Introduction / Background</vt:lpstr>
      <vt:lpstr>Objectives / Contributions</vt:lpstr>
      <vt:lpstr>Methodology</vt:lpstr>
      <vt:lpstr>Results &amp; Analysis</vt:lpstr>
      <vt:lpstr>Discussion</vt:lpstr>
      <vt:lpstr>Conclusion</vt:lpstr>
      <vt:lpstr>Future Work</vt:lpstr>
      <vt:lpstr>Acknowledgments /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ICECCE 2025 – Paper Presentation</dc:title>
  <dc:subject/>
  <dc:creator/>
  <cp:keywords/>
  <dc:description>generated using python-pptx</dc:description>
  <cp:lastModifiedBy>Athar Waseem</cp:lastModifiedBy>
  <cp:revision>5</cp:revision>
  <dcterms:created xsi:type="dcterms:W3CDTF">2013-01-27T09:14:16Z</dcterms:created>
  <dcterms:modified xsi:type="dcterms:W3CDTF">2025-09-07T18:00:53Z</dcterms:modified>
  <cp:category/>
</cp:coreProperties>
</file>